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60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726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432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254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9234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3829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19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177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002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178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9863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7AB7A-245A-43BC-B266-305DF6A47EC3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8CC24-EE95-4A92-8655-0AF03EB07E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830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Capitalism and Democracy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5355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Capitalism?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Capitalism is a market based system.  Economic decisions are primarily made by private individuals, who invest money, start businesses and employ other individuals.  They are motivated economic self-interest and respond to market prices.</a:t>
            </a:r>
          </a:p>
          <a:p>
            <a:r>
              <a:rPr lang="en-US" dirty="0" smtClean="0"/>
              <a:t>There is a role of government, but it is limited (defending property rights, maintaining a currency, arbitrating disputes)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7421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a command and control economy?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 a command and control economy, the government runs the economy-  it owns the businesses, it sets the prices, it determines where workers will work and decides how much will be produced.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5403" y="1600200"/>
            <a:ext cx="3844193" cy="4525963"/>
          </a:xfrm>
        </p:spPr>
      </p:pic>
    </p:spTree>
    <p:extLst>
      <p:ext uri="{BB962C8B-B14F-4D97-AF65-F5344CB8AC3E}">
        <p14:creationId xmlns:p14="http://schemas.microsoft.com/office/powerpoint/2010/main" xmlns="" val="346408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“Welfare Capitalism”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advanced industrial democracies are neither pure market systems nor command and control.  They are market based systems with a large role for the state in regulating the economy, promoting some businesses and maintaining a safety net.  Public investments in infrastructure (roads, energy, dams etc.) and education are common.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5106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democracy?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Democracy is not direct democracy (rule by the people) but representative democracy (the people elect those who rule them).</a:t>
            </a:r>
          </a:p>
          <a:p>
            <a:r>
              <a:rPr lang="en-US" dirty="0" smtClean="0"/>
              <a:t>It involves civil liberties, rule of law, political equality and competitive elections.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567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authoritarianism?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Authoritarianism is where the government is not elected, and does not guarantee basic rights.</a:t>
            </a:r>
          </a:p>
          <a:p>
            <a:r>
              <a:rPr lang="en-US" dirty="0" smtClean="0"/>
              <a:t>There are many different forms:  military , single-party, kings, theocracies,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1551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04486"/>
            <a:ext cx="9144000" cy="404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7444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Question:  Is there a relationship between being capitalist and being democratic?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mtClean="0"/>
              <a:t>In </a:t>
            </a:r>
            <a:r>
              <a:rPr lang="en-US" dirty="0" smtClean="0"/>
              <a:t>U.S., we are both capitalist and democratic, but is this a necessary or even likely relationship?  Can a country be democratic and command control?  Can a country be a capitalist dictatorship?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6915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why </a:t>
            </a:r>
            <a:r>
              <a:rPr lang="en-US" dirty="0"/>
              <a:t>c</a:t>
            </a:r>
            <a:r>
              <a:rPr lang="en-US" dirty="0" smtClean="0"/>
              <a:t>apitalism and democracy might go together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1.  Both are based on individual choice.  Voting for a representative bears a similarity to how consumers “vote” for which product they want.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9320" y="2514600"/>
            <a:ext cx="4762500" cy="3124200"/>
          </a:xfrm>
        </p:spPr>
      </p:pic>
    </p:spTree>
    <p:extLst>
      <p:ext uri="{BB962C8B-B14F-4D97-AF65-F5344CB8AC3E}">
        <p14:creationId xmlns:p14="http://schemas.microsoft.com/office/powerpoint/2010/main" xmlns="" val="3996560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Capitalism and democracy together: 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2.  Capitalism puts power in the hands of societal actors.  This gives society a chance to challenge dictators and advocate for more rights.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8001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Capitalism and democracy together:</a:t>
            </a:r>
            <a:br>
              <a:rPr lang="en-US" dirty="0" smtClean="0"/>
            </a:br>
            <a:r>
              <a:rPr lang="en-US" dirty="0" smtClean="0"/>
              <a:t>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Capitalism promotes wealth, and as countries become wealthier, they also become more democratic (due to growth of middle class, spread of education).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4808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Wealth and 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Rich countries                   </a:t>
            </a:r>
          </a:p>
          <a:p>
            <a:pPr marL="0" indent="0">
              <a:buNone/>
            </a:pPr>
            <a:r>
              <a:rPr lang="en-US" dirty="0" smtClean="0"/>
              <a:t>   ( US, Japan,                                                   Nearly all democratic</a:t>
            </a:r>
          </a:p>
          <a:p>
            <a:pPr marL="0" indent="0">
              <a:buNone/>
            </a:pPr>
            <a:r>
              <a:rPr lang="en-US" dirty="0" smtClean="0"/>
              <a:t>   European countries)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Middle income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countries (Mexico,                                        Partly democratic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Iran, Indonesia)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Low income countries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(Burkina Faso, Haiti,                                   Mostly authoritarian, some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Myanmar)                                                                           democracy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276600" y="178111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276600" y="3048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200400" y="43296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1405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exceptions?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 about rich countries like Saudi Arabia or United Arab Emirates that allow dictatorship to remain?</a:t>
            </a:r>
          </a:p>
          <a:p>
            <a:endParaRPr lang="en-US" dirty="0"/>
          </a:p>
          <a:p>
            <a:r>
              <a:rPr lang="en-US" dirty="0" smtClean="0"/>
              <a:t>Why did a poor country like India </a:t>
            </a:r>
            <a:r>
              <a:rPr lang="en-US" smtClean="0"/>
              <a:t>remain democratic?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59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490</Words>
  <Application>Microsoft Office PowerPoint</Application>
  <PresentationFormat>عرض على الشاشة (3:4)‏</PresentationFormat>
  <Paragraphs>42</Paragraphs>
  <Slides>13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Capitalism and Democracy</vt:lpstr>
      <vt:lpstr>What is Capitalism?</vt:lpstr>
      <vt:lpstr>What is a command and control economy?</vt:lpstr>
      <vt:lpstr>“Welfare Capitalism”</vt:lpstr>
      <vt:lpstr>What is democracy?</vt:lpstr>
      <vt:lpstr>What is authoritarianism?</vt:lpstr>
      <vt:lpstr>الشريحة 7</vt:lpstr>
      <vt:lpstr>The Question:  Is there a relationship between being capitalist and being democratic?</vt:lpstr>
      <vt:lpstr>Reasons why capitalism and democracy might go together </vt:lpstr>
      <vt:lpstr>Capitalism and democracy together:  #2</vt:lpstr>
      <vt:lpstr>Capitalism and democracy together: #3</vt:lpstr>
      <vt:lpstr>Wealth and democracy</vt:lpstr>
      <vt:lpstr>What are the exceptions?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Capitalism and Democracy</dc:title>
  <dc:creator>Windows User</dc:creator>
  <cp:lastModifiedBy>sasa</cp:lastModifiedBy>
  <cp:revision>5</cp:revision>
  <dcterms:created xsi:type="dcterms:W3CDTF">2014-04-04T18:29:23Z</dcterms:created>
  <dcterms:modified xsi:type="dcterms:W3CDTF">2018-10-25T02:46:11Z</dcterms:modified>
</cp:coreProperties>
</file>